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694"/>
  </p:normalViewPr>
  <p:slideViewPr>
    <p:cSldViewPr snapToGrid="0">
      <p:cViewPr varScale="1">
        <p:scale>
          <a:sx n="121" d="100"/>
          <a:sy n="121" d="100"/>
        </p:scale>
        <p:origin x="74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609826-F070-2896-B212-BAD800502E0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EB1DD89-C265-2622-9672-47E2D6D2FEB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0703A5-1181-726F-F48A-EA921EBBED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F8DC25-A5EA-6CB9-C3AA-0220692D53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62281B3-F9EF-93EB-3F9A-BC3F8CE386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16063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F1EEB8-E53E-C6D6-D6E1-5C1D8290D3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EC9B5E9-FCDD-1684-7D86-474F92E3D2C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B8D0C8-9A38-BFAF-2C5B-1488F7E642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1AAD1C-A272-4C09-C432-EEC2157717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D18970-394D-9B1F-4FF3-8BFD382AC3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311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FB4DFE4-5392-833B-6E07-9B343314B39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D01A9A-2EC9-319D-6DBC-F6D070E802A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7175C1-69E6-3B2B-F360-362B3A783C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7CC06A-59DA-510C-A97A-1B3C721707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7505B7A-18E1-2109-712B-D0C72B051C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523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978138-5EC2-F244-9EDE-C014F001E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17DB3A0-56C3-7973-0091-371E2465A0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279B86-5128-6886-2C0E-C7AD066103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F0C11C-672D-F88E-1804-3E7D6C50E7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F4D958-1965-6B35-AEDB-AC7C9FD6B0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598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DDE60A-1F16-8F40-A7A0-B0B5F447FC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1531F-17A0-A189-A013-A0F28C9943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16FF4F-84FA-6927-F86C-2B3D6C02E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E6E870-B129-7C88-1E17-F672F33372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50BD77-154F-BEB5-C7C4-308F3FFFFC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3096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E1E9DD-8000-3165-7F61-3C0B9022D8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E158CA6-43B4-B479-529B-F352546116C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9506149-D4EE-2FA9-86FB-3ABFE62108A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829B97A-E0B1-98F8-D2C3-EAEA584D6F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7B8AE23-F112-DCB0-B466-5DC95B7DEF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701661-4DEB-732D-D45E-4DA5AC717D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37933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98EAA4-ACF3-AC6C-1710-0A6639FE30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FA82501-20E3-89BD-A925-AB08031AF0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E2C4E6-FD53-EC20-E6CF-52216D0C9F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3B585B3-5108-BFAB-4BD2-B8B2BA5E3FB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C9A732A-0208-2538-E693-EA7B8538412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09CC038-1872-EAAE-F7B2-86F82308AA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C8716DA-A010-6D86-7B7A-7CCA950B26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6C7412D-3D78-A5AD-B2EB-76E33D5D4F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0223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6CDB2-FDEF-56C7-8F42-0E2F6CC5B1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4E22A6C-037C-5D32-A81E-512E968B8A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81BBC16-765D-CAFC-8E06-5F494C5E35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3BDA4F1-ACE2-512B-8AE3-CF432F646F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46191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BA7A86E-7B1C-E62E-C131-54F07AE92E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A471600-F9BB-BA9F-5A40-22A8178000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B5B3D37-470A-0CFB-6FC6-7F17E5306E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6823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3D9351-6203-D6AB-7B45-A1F0FCD8F8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10EA4F-B516-D9AD-1ABB-9B7D7FC3FBC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4A1AE7C-5B6E-B380-3089-5513C5383F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F2C6441-2979-E998-F91C-323E075BB3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B95BBC-2088-DAB3-DD35-61A717D9E3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BD7A5A3-44D1-8730-BF52-284645D788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15550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66CDED-E3C6-5C0C-0929-2583E69ED0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0A44E74-10AB-8519-E438-2B12F7E4485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8ED7C82-A736-F062-4F28-8BB002EC944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019EF45-D7C6-F24F-D808-BD78A7F6CB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2DC0593-173B-E4ED-A2EC-8549D648BB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893CD1-144C-FD98-F7E7-5D70A7E72B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56988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08D1537-823A-8CDA-C9E4-4F2989B5A8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41AE4D6-FF18-11D0-B8B0-386C44A40AC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F31C7C-5D7E-E68C-F5BB-1D7946BB789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EBBAC29-97C6-7E4E-ABB0-A0A3656E21BA}" type="datetimeFigureOut">
              <a:rPr lang="en-US" smtClean="0"/>
              <a:t>10/20/24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2FE253-FF1B-9FC0-E6A7-DEB64667872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B6DF24-5BBD-139F-C40D-C0642BFC1E3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CC0223F-6359-FA48-BC8C-CC14EE9DAE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8119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HealthIntersections/fhirserver/blob/master/library/fsl/fsl_service_win.pas" TargetMode="External"/><Relationship Id="rId2" Type="http://schemas.openxmlformats.org/officeDocument/2006/relationships/hyperlink" Target="https://github.com/HealthIntersections/fhirserver/blob/master/server/kernel.pas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HealthIntersections/fhirserver/blob/master/library/fui/fui_fake_console.pas" TargetMode="External"/><Relationship Id="rId2" Type="http://schemas.openxmlformats.org/officeDocument/2006/relationships/hyperlink" Target="https://github.com/HealthIntersections/fhirserver/blob/8a3c5d8cdd2ed5f9f556c704e26e5f19d973562f/server/kernel.pas#L962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github.com/HealthIntersections/fhirserver/blob/master/library/fsl/fsl_logging.pas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E64686-5683-2265-C115-91FD3DCC568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ADUG: Services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F13524-2CE1-D11C-9B8C-A880351DC06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Grahame Grieve</a:t>
            </a:r>
          </a:p>
          <a:p>
            <a:r>
              <a:rPr lang="en-US" dirty="0"/>
              <a:t>Oct 21 2024</a:t>
            </a:r>
          </a:p>
          <a:p>
            <a:r>
              <a:rPr lang="en-US" dirty="0"/>
              <a:t>From the </a:t>
            </a:r>
            <a:r>
              <a:rPr lang="en-US" dirty="0" err="1"/>
              <a:t>Nullarbor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617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C8A996-2B05-12D0-BA43-97C465AF01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is a service?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3467B7-C15C-1913-65EA-9D7C95BEBA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 program that runs in the background and is started and stopped by the system</a:t>
            </a:r>
          </a:p>
          <a:p>
            <a:r>
              <a:rPr lang="en-US" dirty="0"/>
              <a:t>Demonstration on </a:t>
            </a:r>
            <a:r>
              <a:rPr lang="en-US" dirty="0" err="1"/>
              <a:t>tx-dev.fhir.org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38210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A3E4E3-850F-CDE0-62B0-297FD22DF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Why create a service?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9F8DD4-232A-704F-9E92-44997A8D03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Provide services on a network port </a:t>
            </a:r>
          </a:p>
          <a:p>
            <a:pPr lvl="1"/>
            <a:r>
              <a:rPr lang="en-US" dirty="0"/>
              <a:t>Usually: some specialist knowledge/algorithm that can’t be done on a client</a:t>
            </a:r>
          </a:p>
          <a:p>
            <a:pPr lvl="1"/>
            <a:r>
              <a:rPr lang="en-US" dirty="0"/>
              <a:t>Coordination between actors / too much preparation to do on the fly</a:t>
            </a:r>
          </a:p>
          <a:p>
            <a:endParaRPr lang="en-US" dirty="0"/>
          </a:p>
          <a:p>
            <a:r>
              <a:rPr lang="en-US" dirty="0"/>
              <a:t>Monitor/Manage the status of some local resource</a:t>
            </a:r>
          </a:p>
          <a:p>
            <a:pPr lvl="1"/>
            <a:r>
              <a:rPr lang="en-US" dirty="0"/>
              <a:t>Specialist equipment (mining/medical/security)</a:t>
            </a:r>
          </a:p>
          <a:p>
            <a:pPr lvl="1"/>
            <a:r>
              <a:rPr lang="en-US" dirty="0"/>
              <a:t>Monitor for local events for legal compliance </a:t>
            </a:r>
            <a:r>
              <a:rPr lang="en-US" dirty="0" err="1"/>
              <a:t>etc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43028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CD2B01-2522-B5CF-6BF6-9742273F37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What’s special about a service?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350BDE-6E19-32AA-0C47-6CF5923604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Unix and Windows:</a:t>
            </a:r>
          </a:p>
          <a:p>
            <a:r>
              <a:rPr lang="en-US" dirty="0"/>
              <a:t>No interaction with the user (no UI)</a:t>
            </a:r>
          </a:p>
          <a:p>
            <a:pPr marL="0" indent="0">
              <a:buNone/>
            </a:pPr>
            <a:r>
              <a:rPr lang="en-US" dirty="0"/>
              <a:t>Unix:</a:t>
            </a:r>
          </a:p>
          <a:p>
            <a:r>
              <a:rPr lang="en-US" dirty="0"/>
              <a:t>Runs in the background</a:t>
            </a:r>
          </a:p>
          <a:p>
            <a:pPr marL="0" indent="0">
              <a:buNone/>
            </a:pPr>
            <a:r>
              <a:rPr lang="en-US" dirty="0"/>
              <a:t>Windows: </a:t>
            </a:r>
          </a:p>
          <a:p>
            <a:r>
              <a:rPr lang="en-US" dirty="0"/>
              <a:t>a special entry point</a:t>
            </a:r>
          </a:p>
          <a:p>
            <a:r>
              <a:rPr lang="en-US" dirty="0"/>
              <a:t>The security context it runs in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7042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748982-A0E4-29F8-C81D-D44B94D76E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My Code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879681A-116C-FB96-489E-A1AA7EC18DD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05951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My Service:</a:t>
            </a:r>
          </a:p>
          <a:p>
            <a:r>
              <a:rPr lang="en-US" sz="2000" dirty="0">
                <a:hlinkClick r:id="rId2"/>
              </a:rPr>
              <a:t>https://github.com/HealthIntersections/fhirserver/blob/master/server/kernel.pas</a:t>
            </a:r>
            <a:r>
              <a:rPr lang="en-US" sz="2000" dirty="0"/>
              <a:t> 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Unix:</a:t>
            </a:r>
          </a:p>
          <a:p>
            <a:r>
              <a:rPr lang="en-US" sz="2000" dirty="0"/>
              <a:t>https://</a:t>
            </a:r>
            <a:r>
              <a:rPr lang="en-US" sz="2000" dirty="0" err="1"/>
              <a:t>github.com</a:t>
            </a:r>
            <a:r>
              <a:rPr lang="en-US" sz="2000" dirty="0"/>
              <a:t>/</a:t>
            </a:r>
            <a:r>
              <a:rPr lang="en-US" sz="2000" dirty="0" err="1"/>
              <a:t>HealthIntersections</a:t>
            </a:r>
            <a:r>
              <a:rPr lang="en-US" sz="2000" dirty="0"/>
              <a:t>/</a:t>
            </a:r>
            <a:r>
              <a:rPr lang="en-US" sz="2000" dirty="0" err="1"/>
              <a:t>fhirserver</a:t>
            </a:r>
            <a:r>
              <a:rPr lang="en-US" sz="2000" dirty="0"/>
              <a:t>/blob/master/library/</a:t>
            </a:r>
            <a:r>
              <a:rPr lang="en-US" sz="2000" dirty="0" err="1"/>
              <a:t>fsl</a:t>
            </a:r>
            <a:r>
              <a:rPr lang="en-US" sz="2000" dirty="0"/>
              <a:t>/</a:t>
            </a:r>
            <a:r>
              <a:rPr lang="en-US" sz="2000" dirty="0" err="1"/>
              <a:t>fsl_service.pas</a:t>
            </a:r>
            <a:endParaRPr lang="en-US" sz="2000" dirty="0"/>
          </a:p>
          <a:p>
            <a:pPr marL="0" indent="0">
              <a:buNone/>
            </a:pPr>
            <a:r>
              <a:rPr lang="en-US" dirty="0"/>
              <a:t>Windows:</a:t>
            </a:r>
          </a:p>
          <a:p>
            <a:r>
              <a:rPr lang="en-US" sz="2000" dirty="0">
                <a:hlinkClick r:id="rId3"/>
              </a:rPr>
              <a:t>https://github.com/HealthIntersections/fhirserver/blob/master/library/fsl/fsl_service_win.pas</a:t>
            </a:r>
            <a:r>
              <a:rPr lang="en-US" sz="18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1445484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5DCA86-E5CA-9D9A-F92A-CE2C61A333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Console Mode Programs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2016C6-A048-6198-3C2D-48F2773CDC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Don’t hard code the console?</a:t>
            </a:r>
          </a:p>
          <a:p>
            <a:r>
              <a:rPr lang="en-US" dirty="0"/>
              <a:t>Bring it up on the fly:</a:t>
            </a:r>
          </a:p>
          <a:p>
            <a:pPr lvl="1"/>
            <a:r>
              <a:rPr lang="en-US" dirty="0" err="1"/>
              <a:t>AllocConsole</a:t>
            </a:r>
            <a:endParaRPr lang="en-US" dirty="0"/>
          </a:p>
          <a:p>
            <a:pPr lvl="1"/>
            <a:r>
              <a:rPr lang="en-US" sz="1200" dirty="0">
                <a:hlinkClick r:id="rId2"/>
              </a:rPr>
              <a:t>https://github.com/HealthIntersections/fhirserver/blob/8a3c5d8cdd2ed5f9f556c704e26e5f19d973562f/server/kernel.pas#L962</a:t>
            </a:r>
            <a:endParaRPr lang="en-US" sz="1200" dirty="0"/>
          </a:p>
          <a:p>
            <a:r>
              <a:rPr lang="en-US" dirty="0"/>
              <a:t>Mac – there’s no console, so </a:t>
            </a:r>
            <a:r>
              <a:rPr lang="en-US" dirty="0" err="1"/>
              <a:t>FakeConsole</a:t>
            </a:r>
            <a:endParaRPr lang="en-US" dirty="0"/>
          </a:p>
          <a:p>
            <a:pPr lvl="1"/>
            <a:r>
              <a:rPr lang="en-US" sz="1400" dirty="0">
                <a:hlinkClick r:id="rId3"/>
              </a:rPr>
              <a:t>https://github.com/HealthIntersections/fhirserver/blob/master/library/fui/fui_fake_console.pas</a:t>
            </a:r>
            <a:endParaRPr lang="en-US" sz="1400" dirty="0"/>
          </a:p>
          <a:p>
            <a:r>
              <a:rPr lang="en-US" dirty="0"/>
              <a:t>Don’t read from the console, don’t write to it directly </a:t>
            </a:r>
          </a:p>
        </p:txBody>
      </p:sp>
    </p:spTree>
    <p:extLst>
      <p:ext uri="{BB962C8B-B14F-4D97-AF65-F5344CB8AC3E}">
        <p14:creationId xmlns:p14="http://schemas.microsoft.com/office/powerpoint/2010/main" val="3977305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E85E3E-121D-C6CB-DF08-5AF0CE4374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Logging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2A8F6F9-A3FC-FCDC-C561-CB6649D473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Log to the console</a:t>
            </a:r>
          </a:p>
          <a:p>
            <a:r>
              <a:rPr lang="en-US" dirty="0"/>
              <a:t>Log to a text file</a:t>
            </a:r>
          </a:p>
          <a:p>
            <a:r>
              <a:rPr lang="en-US" dirty="0"/>
              <a:t>Log to telnet 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/>
              <a:t>Code:</a:t>
            </a:r>
          </a:p>
          <a:p>
            <a:r>
              <a:rPr lang="en-US" sz="2000" dirty="0">
                <a:hlinkClick r:id="rId2"/>
              </a:rPr>
              <a:t>https://github.com/HealthIntersections/fhirserver/blob/master/library/fsl/fsl_logging.pas</a:t>
            </a:r>
            <a:r>
              <a:rPr lang="en-US" sz="2000" dirty="0"/>
              <a:t>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883131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74F771-AB2B-807E-CEC0-9CC9E35B46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Other Considerations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C4F1DA-4BCD-EE14-6F27-F73A35E848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You can’t leak memory – no forgiveness</a:t>
            </a:r>
          </a:p>
          <a:p>
            <a:pPr lvl="1"/>
            <a:r>
              <a:rPr lang="en-US" dirty="0"/>
              <a:t>Use FMM and make it priority #1</a:t>
            </a:r>
          </a:p>
          <a:p>
            <a:r>
              <a:rPr lang="en-US" dirty="0"/>
              <a:t>You can’t get threads wrong</a:t>
            </a:r>
          </a:p>
          <a:p>
            <a:pPr lvl="1"/>
            <a:r>
              <a:rPr lang="en-US" dirty="0"/>
              <a:t>Pay attention always (no magic)</a:t>
            </a:r>
          </a:p>
          <a:p>
            <a:r>
              <a:rPr lang="en-US" dirty="0"/>
              <a:t>Track shutdown carefully</a:t>
            </a:r>
          </a:p>
          <a:p>
            <a:pPr lvl="1"/>
            <a:r>
              <a:rPr lang="en-US" dirty="0"/>
              <a:t>Must succeed</a:t>
            </a:r>
          </a:p>
          <a:p>
            <a:pPr lvl="1"/>
            <a:r>
              <a:rPr lang="en-US" dirty="0"/>
              <a:t>Why did the server shutdown?</a:t>
            </a:r>
          </a:p>
          <a:p>
            <a:r>
              <a:rPr lang="en-US" dirty="0"/>
              <a:t>Test the server under load</a:t>
            </a:r>
          </a:p>
          <a:p>
            <a:pPr lvl="1"/>
            <a:r>
              <a:rPr lang="en-US" dirty="0"/>
              <a:t>Test it more</a:t>
            </a:r>
          </a:p>
          <a:p>
            <a:pPr lvl="1"/>
            <a:r>
              <a:rPr lang="en-US" dirty="0"/>
              <a:t>Limit the memory and test it more </a:t>
            </a:r>
          </a:p>
        </p:txBody>
      </p:sp>
    </p:spTree>
    <p:extLst>
      <p:ext uri="{BB962C8B-B14F-4D97-AF65-F5344CB8AC3E}">
        <p14:creationId xmlns:p14="http://schemas.microsoft.com/office/powerpoint/2010/main" val="39579858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1206</TotalTime>
  <Words>389</Words>
  <Application>Microsoft Macintosh PowerPoint</Application>
  <PresentationFormat>Widescreen</PresentationFormat>
  <Paragraphs>56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Aptos</vt:lpstr>
      <vt:lpstr>Aptos Display</vt:lpstr>
      <vt:lpstr>Arial</vt:lpstr>
      <vt:lpstr>Office Theme</vt:lpstr>
      <vt:lpstr>ADUG: Services</vt:lpstr>
      <vt:lpstr>What is a service?</vt:lpstr>
      <vt:lpstr>Why create a service?</vt:lpstr>
      <vt:lpstr>What’s special about a service?</vt:lpstr>
      <vt:lpstr>My Code</vt:lpstr>
      <vt:lpstr>Console Mode Programs</vt:lpstr>
      <vt:lpstr>Logging</vt:lpstr>
      <vt:lpstr>Other Considerations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Grahame Grieve</dc:creator>
  <cp:lastModifiedBy>Grahame Grieve</cp:lastModifiedBy>
  <cp:revision>1</cp:revision>
  <dcterms:created xsi:type="dcterms:W3CDTF">2024-10-20T10:51:36Z</dcterms:created>
  <dcterms:modified xsi:type="dcterms:W3CDTF">2024-10-21T06:58:13Z</dcterms:modified>
</cp:coreProperties>
</file>

<file path=docProps/thumbnail.jpeg>
</file>